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8vNITcaLq2ExHYX4bPUbDHNr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3156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2871" y="426571"/>
            <a:ext cx="4867275" cy="1066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t="6851"/>
          <a:stretch/>
        </p:blipFill>
        <p:spPr>
          <a:xfrm>
            <a:off x="0" y="8808720"/>
            <a:ext cx="6869008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997746" y="9677400"/>
            <a:ext cx="487735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s-E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*Isologo: 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Congreso Internacional de Desarrollo sostenible </a:t>
            </a: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85494" y="2411550"/>
            <a:ext cx="6388301" cy="8345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Editorial 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725" lvl="8" indent="-269875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Congreso Internacional Desarrollo sostenible: avances y procesos desde la alimentación y la nutrición. </a:t>
            </a:r>
            <a:r>
              <a:rPr lang="en-US" sz="900" i="1" dirty="0">
                <a:solidFill>
                  <a:schemeClr val="dk1"/>
                </a:solidFill>
              </a:rPr>
              <a:t>International Congress on Sustainable Development: Advances and Processes in Food and Nutrition.</a:t>
            </a:r>
            <a:r>
              <a:rPr lang="es-ES" sz="1100" i="1" dirty="0">
                <a:solidFill>
                  <a:schemeClr val="dk1"/>
                </a:solidFill>
              </a:rPr>
              <a:t> Rodríguez Junyent C.</a:t>
            </a:r>
            <a:endParaRPr lang="es-ES"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0850" marR="0"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Artículo original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>
              <a:spcBef>
                <a:spcPts val="4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Análisis del discurso de las estrategias para la reducción del consumo de sodio en dos países del cono sur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Discourse analysis of sodium reduction strategies in two countries of the Southern Cone.</a:t>
            </a:r>
            <a:r>
              <a:rPr lang="es-ES" sz="1100" i="1" dirty="0">
                <a:solidFill>
                  <a:schemeClr val="dk1"/>
                </a:solidFill>
              </a:rPr>
              <a:t> Scruzzi G.F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al.</a:t>
            </a:r>
            <a:endParaRPr dirty="0"/>
          </a:p>
          <a:p>
            <a:pPr marL="714375" lvl="8" indent="-261937">
              <a:spcBef>
                <a:spcPts val="800"/>
              </a:spcBef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Estado nutricional y frecuencia de consumo de frutas y verduras en niños, niñas y adolescentes que asisten a organizaciones sociales, beneficiarias de la fundación banco de alimentos de Córdoba. </a:t>
            </a:r>
            <a:r>
              <a:rPr lang="en-US" sz="900" i="1" dirty="0">
                <a:solidFill>
                  <a:schemeClr val="dk1"/>
                </a:solidFill>
              </a:rPr>
              <a:t>Nutritional status and frequency of fruit and vegetable consumption in children and adolescents attending social organizations, beneficiaries of the Córdoba Food Bank Foundation</a:t>
            </a:r>
            <a:r>
              <a:rPr lang="es-ES" sz="9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100" i="1" dirty="0">
                <a:solidFill>
                  <a:schemeClr val="dk1"/>
                </a:solidFill>
              </a:rPr>
              <a:t>Patti  P.A et al.</a:t>
            </a:r>
            <a:endParaRPr lang="it-IT"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>
              <a:spcBef>
                <a:spcPts val="800"/>
              </a:spcBef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</a:rPr>
              <a:t>Análisis exploratorio del desperdicio de frutas y hortalizas en comercios minoristas de La Calera, en el período diciembre 2022 a marzo 2023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Exploratory Analysis of Fruit and Vegetable Waste in Retail Stores in La Calera, from December 2022 to March 2023. </a:t>
            </a:r>
            <a:r>
              <a:rPr lang="en-US" sz="1100" i="1" dirty="0">
                <a:solidFill>
                  <a:schemeClr val="dk1"/>
                </a:solidFill>
              </a:rPr>
              <a:t>Forgione I.A</a:t>
            </a:r>
            <a:r>
              <a:rPr lang="es-ES" sz="1100" i="1" dirty="0">
                <a:solidFill>
                  <a:schemeClr val="dk1"/>
                </a:solidFill>
              </a:rPr>
              <a:t> et al</a:t>
            </a:r>
            <a:r>
              <a:rPr lang="es-ES" sz="1100" b="0" i="1" u="none" strike="noStrike" cap="none" dirty="0">
                <a:solidFill>
                  <a:schemeClr val="dk1"/>
                </a:solidFill>
                <a:sym typeface="Arial"/>
              </a:rPr>
              <a:t>.</a:t>
            </a:r>
            <a:endParaRPr sz="1100" dirty="0"/>
          </a:p>
          <a:p>
            <a:pPr marL="714375" lvl="8" indent="-261937">
              <a:spcBef>
                <a:spcPts val="800"/>
              </a:spcBef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</a:rPr>
              <a:t>Disponibilidad de alimentos de origen vegetal en Argentina, Chile y Uruguay en los últimos 60 años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Availability of plant-based foods in Argentina, Chile and Uruguay in the last 60 years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Bertorello</a:t>
            </a:r>
            <a:r>
              <a:rPr lang="es-ES" sz="1100" i="1" dirty="0">
                <a:solidFill>
                  <a:schemeClr val="dk1"/>
                </a:solidFill>
              </a:rPr>
              <a:t> N.B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al.</a:t>
            </a:r>
          </a:p>
          <a:p>
            <a:pPr marL="714375" lvl="8" indent="-261937">
              <a:spcBef>
                <a:spcPts val="800"/>
              </a:spcBef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</a:rPr>
              <a:t>Salud y características del ambiente escolar en niños y niñas de la ciudad de Córdoba, Argentina</a:t>
            </a:r>
            <a:r>
              <a:rPr lang="es-ES" sz="1100" i="1" dirty="0">
                <a:solidFill>
                  <a:schemeClr val="dk1"/>
                </a:solidFill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Health and characteristics of the school environment in boys and girls in the city of Córdoba, Argentina</a:t>
            </a:r>
            <a:r>
              <a:rPr lang="es-ES" sz="900" i="1" dirty="0">
                <a:solidFill>
                  <a:schemeClr val="dk1"/>
                </a:solidFill>
              </a:rPr>
              <a:t>. </a:t>
            </a:r>
            <a:r>
              <a:rPr lang="es-ES" sz="1100" i="1" dirty="0">
                <a:solidFill>
                  <a:schemeClr val="dk1"/>
                </a:solidFill>
              </a:rPr>
              <a:t>Murúa M.F et al.</a:t>
            </a:r>
          </a:p>
          <a:p>
            <a:pPr marL="714375" lvl="8" indent="-261937">
              <a:spcBef>
                <a:spcPts val="800"/>
              </a:spcBef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</a:rPr>
              <a:t>Harina integral de trigo más harinas de legumbres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900" i="1" dirty="0">
                <a:solidFill>
                  <a:schemeClr val="dk1"/>
                </a:solidFill>
              </a:rPr>
              <a:t>Whole wheat flour plus legume flours</a:t>
            </a:r>
            <a:r>
              <a:rPr lang="es-ES" sz="9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s-ES" sz="1100" i="1" dirty="0">
                <a:solidFill>
                  <a:schemeClr val="dk1"/>
                </a:solidFill>
              </a:rPr>
              <a:t> Benavidez M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.G  et al.</a:t>
            </a: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>
              <a:spcBef>
                <a:spcPts val="800"/>
              </a:spcBef>
              <a:buSzPts val="1100"/>
              <a:buFont typeface="Arial"/>
              <a:buChar char="•"/>
            </a:pPr>
            <a:r>
              <a:rPr lang="es-MX" sz="1100" dirty="0">
                <a:solidFill>
                  <a:schemeClr val="dk1"/>
                </a:solidFill>
              </a:rPr>
              <a:t>Relación profesional de la salud-paciente: según la perspectiva de los estudiantes.</a:t>
            </a:r>
            <a:r>
              <a:rPr lang="en-US" sz="900" i="1" dirty="0">
                <a:solidFill>
                  <a:schemeClr val="dk1"/>
                </a:solidFill>
              </a:rPr>
              <a:t> Professional health-patient relationship: from the perspective of students</a:t>
            </a:r>
            <a:r>
              <a:rPr lang="es-ES" sz="900" i="1" dirty="0">
                <a:solidFill>
                  <a:schemeClr val="dk1"/>
                </a:solidFill>
              </a:rPr>
              <a:t>. </a:t>
            </a:r>
            <a:r>
              <a:rPr lang="es-ES" sz="1100" i="1" dirty="0" err="1">
                <a:solidFill>
                  <a:schemeClr val="dk1"/>
                </a:solidFill>
              </a:rPr>
              <a:t>Rhys</a:t>
            </a:r>
            <a:r>
              <a:rPr lang="es-ES" sz="1100" i="1" dirty="0">
                <a:solidFill>
                  <a:schemeClr val="dk1"/>
                </a:solidFill>
              </a:rPr>
              <a:t> K</a:t>
            </a:r>
            <a:r>
              <a:rPr lang="es-ES" sz="1100" b="0" i="1" u="none" strike="noStrike" cap="none" dirty="0">
                <a:solidFill>
                  <a:schemeClr val="dk1"/>
                </a:solidFill>
                <a:sym typeface="Arial"/>
              </a:rPr>
              <a:t> et al.</a:t>
            </a:r>
            <a:endParaRPr sz="1100" b="0" i="0" u="none" strike="noStrike" cap="none" dirty="0">
              <a:solidFill>
                <a:schemeClr val="dk1"/>
              </a:solidFill>
              <a:sym typeface="Arial"/>
            </a:endParaRPr>
          </a:p>
          <a:p>
            <a:pPr marL="450850" lvl="6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>
              <a:buSzPts val="1100"/>
            </a:pPr>
            <a:r>
              <a:rPr lang="es-ES" sz="1100" b="1" dirty="0">
                <a:solidFill>
                  <a:schemeClr val="dk1"/>
                </a:solidFill>
              </a:rPr>
              <a:t>Carta al editor</a:t>
            </a:r>
          </a:p>
          <a:p>
            <a:pPr>
              <a:buSzPts val="1100"/>
            </a:pPr>
            <a:endParaRPr lang="es-ES" sz="1100" b="1" dirty="0">
              <a:solidFill>
                <a:schemeClr val="dk1"/>
              </a:solidFill>
            </a:endParaRPr>
          </a:p>
          <a:p>
            <a:pPr marL="542925">
              <a:buSzPts val="1100"/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    Comentarios de las actividades desarrolladas. </a:t>
            </a:r>
            <a:r>
              <a:rPr lang="es-ES" sz="1100" i="1" dirty="0">
                <a:solidFill>
                  <a:schemeClr val="dk1"/>
                </a:solidFill>
              </a:rPr>
              <a:t>Minin F. et al.</a:t>
            </a:r>
            <a:endParaRPr sz="1100" i="1" dirty="0">
              <a:solidFill>
                <a:schemeClr val="dk1"/>
              </a:solidFill>
            </a:endParaRPr>
          </a:p>
          <a:p>
            <a:pPr marL="452437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/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1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4135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ISSN: 2545-8302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922643" y="1651098"/>
            <a:ext cx="288773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Año 2024 Vol. 9 N.º4 Suplemento Junio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     Córdoba, Argentina</a:t>
            </a:r>
            <a:r>
              <a:rPr lang="es-ES" sz="12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00C9696-823E-4292-A442-F320A0BBBF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495" y="320014"/>
            <a:ext cx="847843" cy="10383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375</Words>
  <Application>Microsoft Office PowerPoint</Application>
  <PresentationFormat>A4 (210 x 297 mm)</PresentationFormat>
  <Paragraphs>29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Marta Guidotti</cp:lastModifiedBy>
  <cp:revision>22</cp:revision>
  <dcterms:created xsi:type="dcterms:W3CDTF">2017-12-14T23:14:33Z</dcterms:created>
  <dcterms:modified xsi:type="dcterms:W3CDTF">2024-06-06T18:03:41Z</dcterms:modified>
</cp:coreProperties>
</file>