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8vNITcaLq2ExHYX4bPUbDHNr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16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F48C862-912C-44C4-83A5-812814BDF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2297388"/>
          </a:xfrm>
          <a:prstGeom prst="rect">
            <a:avLst/>
          </a:prstGeom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5850" y="471148"/>
            <a:ext cx="4867275" cy="1066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5">
            <a:alphaModFix/>
          </a:blip>
          <a:srcRect t="6851"/>
          <a:stretch/>
        </p:blipFill>
        <p:spPr>
          <a:xfrm>
            <a:off x="0" y="8808720"/>
            <a:ext cx="6869008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997746" y="9677400"/>
            <a:ext cx="487735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*Imagen: Cactus 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es-E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Norte Cordob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</a:t>
            </a:r>
            <a:r>
              <a:rPr lang="es-E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s, Córdoba Argentina.</a:t>
            </a: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85495" y="2319986"/>
            <a:ext cx="6487010" cy="7802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s-ES"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Editorial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725" lvl="8" indent="-269875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Ventajas y riesgos del uso de la inteligencia artificial. </a:t>
            </a:r>
            <a:r>
              <a:rPr lang="en-US" sz="900" i="1" dirty="0">
                <a:solidFill>
                  <a:schemeClr val="dk1"/>
                </a:solidFill>
              </a:rPr>
              <a:t>Advantages and Risks of Using Artificial Intelligence</a:t>
            </a:r>
            <a:r>
              <a:rPr lang="es-ES" sz="9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Tamarit FA.</a:t>
            </a:r>
          </a:p>
          <a:p>
            <a:pPr marL="450850" marR="0" lvl="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Artículo original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spcBef>
                <a:spcPts val="4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Tolerancia a la salinidad: respuestas morfo-fisiológicas en diferentes etapas del desarrollo en dos cultivares de alfalfa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Salinity tolerance: morpho-physiological responses at different developmental stages in two alfalfa cultivars. </a:t>
            </a:r>
            <a:r>
              <a:rPr lang="en-US" sz="1100" i="1" dirty="0">
                <a:solidFill>
                  <a:schemeClr val="dk1"/>
                </a:solidFill>
              </a:rPr>
              <a:t>Giuliano 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B.  et al.</a:t>
            </a:r>
            <a:endParaRPr dirty="0"/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dk1"/>
                </a:solidFill>
              </a:rPr>
              <a:t>Achieving target blood pressure and LDL Cholesterol does not prevent the progression of atherosclerotic plaque burden in a high-risk population</a:t>
            </a:r>
            <a:r>
              <a:rPr lang="es-E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s-ES" sz="900" i="1" dirty="0">
                <a:solidFill>
                  <a:schemeClr val="dk1"/>
                </a:solidFill>
              </a:rPr>
              <a:t>Alcanzar la presión arterial y el colesterol LDL objetivo no previene la progresión de la carga de placa aterosclerótica en una población de alto riesgo.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1100" i="1" dirty="0">
                <a:solidFill>
                  <a:schemeClr val="dk1"/>
                </a:solidFill>
              </a:rPr>
              <a:t>Pérez H.A.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al.</a:t>
            </a: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Análisis de predictores clínicos-morfológicos cardiovasculares asociados a arritmia ventricular en prolapso de válvula mitral.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i="1" dirty="0">
                <a:solidFill>
                  <a:schemeClr val="dk1"/>
                </a:solidFill>
              </a:rPr>
              <a:t>Analysis of cardiovascular clinical-morphological predictors associated with ventricular arrhythmia in mitral valve prolapse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s-ES" sz="1100" i="1" dirty="0">
                <a:solidFill>
                  <a:schemeClr val="dk1"/>
                </a:solidFill>
              </a:rPr>
              <a:t>Gassino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J.P. et al.</a:t>
            </a:r>
            <a:endParaRPr dirty="0"/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Hallazgos neurorradiológicos en pacientes con oftalmoparesias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Neuroradiological findings in patients with ophthalmoparesis 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s-ES" sz="1100" i="1" dirty="0">
                <a:solidFill>
                  <a:schemeClr val="dk1"/>
                </a:solidFill>
              </a:rPr>
              <a:t>Rampoldi P.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al.</a:t>
            </a:r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Frecuencia de hiperglucemia en pacientes covid-19 hospitalizados y tratados con corticoides. </a:t>
            </a:r>
            <a:r>
              <a:rPr lang="en-US" sz="900" i="1" dirty="0">
                <a:solidFill>
                  <a:schemeClr val="dk1"/>
                </a:solidFill>
              </a:rPr>
              <a:t>Frequency of hyperglycemia in covid-19 patients hospitalized and treated with corticoids. Bertello M.</a:t>
            </a:r>
            <a:r>
              <a:rPr lang="es-ES" sz="1100" i="1" dirty="0">
                <a:solidFill>
                  <a:schemeClr val="dk1"/>
                </a:solidFill>
              </a:rPr>
              <a:t> et al.</a:t>
            </a:r>
          </a:p>
          <a:p>
            <a:pPr marL="452438" lvl="8" algn="just">
              <a:spcBef>
                <a:spcPts val="800"/>
              </a:spcBef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0" marR="0" lvl="8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s-ES" sz="1100" b="1" dirty="0">
                <a:solidFill>
                  <a:schemeClr val="dk1"/>
                </a:solidFill>
              </a:rPr>
              <a:t>Practica profesional</a:t>
            </a:r>
            <a:endParaRPr lang="es-AR" dirty="0"/>
          </a:p>
          <a:p>
            <a:pPr marL="714375" marR="0" lvl="8" indent="-192087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s-AR"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Relación médico/paciente: factores que lo han distorsionado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Doctor/patient relationship: factors that have distorted it. </a:t>
            </a:r>
            <a:r>
              <a:rPr lang="en-US" sz="1100" i="1" dirty="0">
                <a:solidFill>
                  <a:schemeClr val="dk1"/>
                </a:solidFill>
              </a:rPr>
              <a:t>Rougier C. E</a:t>
            </a:r>
            <a:endParaRPr dirty="0"/>
          </a:p>
          <a:p>
            <a:pPr marL="0" marR="0" lvl="8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8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Narrativa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725" lvl="8" indent="-269875" algn="just">
              <a:buSzPts val="1100"/>
              <a:buFont typeface="Arial"/>
              <a:buChar char="•"/>
            </a:pPr>
            <a:r>
              <a:rPr lang="es-ES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1100" dirty="0">
                <a:solidFill>
                  <a:schemeClr val="dk1"/>
                </a:solidFill>
              </a:rPr>
              <a:t>Josefa . </a:t>
            </a:r>
            <a:r>
              <a:rPr lang="es-ES" sz="1100" i="1" dirty="0">
                <a:solidFill>
                  <a:schemeClr val="dk1"/>
                </a:solidFill>
              </a:rPr>
              <a:t>Sosa Trotti R.A</a:t>
            </a: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4135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93854" y="432544"/>
            <a:ext cx="475058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rgbClr val="FEE5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ISSN: 2545-8302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934691" y="1651098"/>
            <a:ext cx="2875683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s-ES" sz="12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Año 2024 Vol. 9 N.º2 Abril-Junio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             Córdoba, Argentina</a:t>
            </a:r>
            <a:r>
              <a:rPr lang="es-ES" sz="12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273</Words>
  <Application>Microsoft Office PowerPoint</Application>
  <PresentationFormat>A4 (210 x 297 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Marta Guidotti</cp:lastModifiedBy>
  <cp:revision>14</cp:revision>
  <dcterms:created xsi:type="dcterms:W3CDTF">2017-12-14T23:14:33Z</dcterms:created>
  <dcterms:modified xsi:type="dcterms:W3CDTF">2024-03-21T18:50:37Z</dcterms:modified>
</cp:coreProperties>
</file>