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6000" cx="6858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7rDc4MasuNCnguqeVtx7LWos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600"/>
            <a:ext cx="4532000" cy="3723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111375" y="744538"/>
            <a:ext cx="2576513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253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50" y="471148"/>
            <a:ext cx="4867275" cy="106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6851"/>
          <a:stretch/>
        </p:blipFill>
        <p:spPr>
          <a:xfrm>
            <a:off x="0" y="8808720"/>
            <a:ext cx="6869008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997746" y="9677400"/>
            <a:ext cx="48773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*Imagen: Cordón del Plata Tupungato, Mendoza, Argentina.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5495" y="2319986"/>
            <a:ext cx="6486900" cy="8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Editorial 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8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Salud Argentino: ¿Su destrucción o un nuevo sistema?.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Argentine Health System ¿Its destruction or a new system? 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Tanus PG.</a:t>
            </a:r>
            <a:endParaRPr/>
          </a:p>
          <a:p>
            <a:pPr indent="0" lvl="8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original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8" marL="7143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Síndrome confusional agudo en el paciente internado: frecuencia y factores de riesgo asociados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Acute confusional syndrome in hospitalized patients: frequency and associated risk factors. 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Cabrera F.B  et 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8" marL="7143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Conocimiento sobre nevos melanocíticos en los artistas del tatuaje.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about melanocytic nevus in tattoo artists.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Andrade M.N. et al.</a:t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8" marL="7143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Prevalencia de obesidad e identificación de factores de riesgo en alumnos de una escuela de enfermería en la Provincia de Córdoba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Prevalence of obesity and identification of risk factors in students of a nursing school in the Province of Córdoba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Boris Molina J.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8" marL="7143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Estudios microbiológico y parasitológico de heces en una población infanto-juvenil con gastroenteritis aguda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Microbiological and parasitological studies of feces in a child and adolescent population with acute gastroenteritis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Giayetto. V.O et al.</a:t>
            </a:r>
            <a:endParaRPr/>
          </a:p>
          <a:p>
            <a:pPr indent="-261937" lvl="8" marL="7143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 de la toxicidad genética de la yerba mate 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(Ilex paraguariensis) en Allium cepa.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of the genetic toxicity of yerba mate (Ilex paraguariensis) in Allium cepa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Lerda et al.</a:t>
            </a:r>
            <a:endParaRPr/>
          </a:p>
          <a:p>
            <a:pPr indent="0" lvl="8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2087" lvl="8" marL="7143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8" marL="7143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Desafíos éticos de la globalización para la investigación clínica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with Awareness and Commitment.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Strusberg I.  et 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Casos Clínicos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8" marL="7143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efecto del entrenamiento propioceptivo en la recuperación funcional en artrosis de la base del pulgar. A propósito de un caso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 Effect of Proprioceptive Training on Functional Recovery in Thumb Base Osteoarthritis: A Case Study. 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Tuljak A. et al.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Narrativa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875" lvl="8" marL="7207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treinta y tres en medicina. </a:t>
            </a:r>
            <a:r>
              <a:rPr b="0" i="1" lang="es-E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thirty-three in medicine. </a:t>
            </a: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Rouggier C. E</a:t>
            </a:r>
            <a:endParaRPr/>
          </a:p>
          <a:p>
            <a:pPr indent="0" lvl="6" marL="450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Árbitros de los trabajos años 2022-2023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243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1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41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s-E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093315" y="9161076"/>
            <a:ext cx="1276496" cy="276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ISSN 2545-8302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93854" y="432544"/>
            <a:ext cx="47505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EE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838700" y="228600"/>
            <a:ext cx="1628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5044439" y="0"/>
            <a:ext cx="17659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ISSN: 2545-8302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934691" y="1651098"/>
            <a:ext cx="2875683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Año 2024 Vol. 9 N.º1 Enero-Marzo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Córdoba, Argentina</a:t>
            </a:r>
            <a:r>
              <a:rPr b="0" i="0" lang="es-E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2017-12-14T23:14:33Z</dcterms:created>
  <dc:creator>usuario</dc:creator>
</cp:coreProperties>
</file>