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822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1248" y="-81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597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308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669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673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732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876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376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635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472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492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046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CA7B-BC2C-4D8C-ADA2-920BE1557ABE}" type="datetimeFigureOut">
              <a:rPr lang="es-AR" smtClean="0"/>
              <a:pPr/>
              <a:t>29/6/2021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45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6851"/>
          <a:stretch/>
        </p:blipFill>
        <p:spPr>
          <a:xfrm>
            <a:off x="-786" y="8784052"/>
            <a:ext cx="6858785" cy="112194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295900" y="1659378"/>
            <a:ext cx="154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b="1" dirty="0">
                <a:solidFill>
                  <a:schemeClr val="bg1"/>
                </a:solidFill>
              </a:rPr>
              <a:t>Año 2019 Vol. 4 Nº 3</a:t>
            </a:r>
          </a:p>
          <a:p>
            <a:r>
              <a:rPr lang="es-ES" sz="1200" b="1" dirty="0">
                <a:solidFill>
                  <a:schemeClr val="bg1"/>
                </a:solidFill>
              </a:rPr>
              <a:t>Córdoba, Argentina</a:t>
            </a:r>
            <a:endParaRPr lang="es-AR" sz="1200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56841" y="9710887"/>
            <a:ext cx="4877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/>
              <a:t>     *Imagen: Capilla Histórica en Villa Tulumba. Córdoba, Argentina.</a:t>
            </a:r>
            <a:endParaRPr lang="es-AR" sz="1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-37616" y="2169230"/>
            <a:ext cx="6724651" cy="838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tabLst>
                <a:tab pos="895350" algn="l"/>
              </a:tabLst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Editorial </a:t>
            </a:r>
          </a:p>
          <a:p>
            <a:pPr marL="895350" lvl="1" indent="-1714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La escritura en la universidad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Slek C.</a:t>
            </a:r>
            <a:endParaRPr lang="es-E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Conferencia</a:t>
            </a:r>
          </a:p>
          <a:p>
            <a:pPr marL="885600" indent="-17280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transformación del estudiante universitario al profesional en ciencias de la salud. </a:t>
            </a:r>
            <a:r>
              <a:rPr lang="en-U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transformation of the university student to professional in health sciences.</a:t>
            </a:r>
            <a:r>
              <a:rPr lang="es-ES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Tuljak A.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Artículo Original</a:t>
            </a:r>
          </a:p>
          <a:p>
            <a:pPr marL="895350" lvl="2" indent="-18097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Relación neutrófilos/linfocitos y plaquetas/linfocitos y su correlación con los reactantes de fase aguda y la actividad de la enfermedad en pacientes con artritis reumatoide.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Neutrophil/lymphocyte and platelet/lymphocyte ratio and correlation with acute phase reactants and disease activity in patients with rheumatoid arthritis.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Córdoba M et al.</a:t>
            </a:r>
          </a:p>
          <a:p>
            <a:pPr marL="895350" lvl="2" indent="-18097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Etiología y perfil de sensibilidad en infecciones urinarias en pediatría.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Etiology and sensitivity profile in urinary tract infections in pediatrics.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Guidi G et al.</a:t>
            </a:r>
          </a:p>
          <a:p>
            <a:pPr marL="895350" lvl="1" indent="-180975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Enfermedad mano pie boca en adultos inmunocompetentes.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Serie de casos.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Hand foot and mouth disease in immunocompetent patients. Case series.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Brusa J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</a:p>
          <a:p>
            <a:pPr marL="895350" lvl="1" indent="-180975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Eficacia de XP-Endo Finisher R y xilol en la remoción de gutapercha del conducto radicular.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Effectiveness of XP-Endo Finisher R and xilol for gutapercha removal from root canal</a:t>
            </a:r>
            <a:r>
              <a:rPr lang="es-E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 Roux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M et al.</a:t>
            </a:r>
          </a:p>
          <a:p>
            <a:pPr marL="0" lvl="1" algn="just">
              <a:spcBef>
                <a:spcPts val="400"/>
              </a:spcBef>
              <a:spcAft>
                <a:spcPts val="400"/>
              </a:spcAft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Caso Clínico</a:t>
            </a:r>
          </a:p>
          <a:p>
            <a:pPr marL="895350" lvl="1" indent="-180975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Lesión hiperplasia de la encía: caso clínico, histológico y tratamiento. revisión de la literatura.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Hyperplastic lesion of the gingiva: clinical case, histological and treatment. literature review.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Garay M. et al.</a:t>
            </a:r>
          </a:p>
          <a:p>
            <a:pPr marL="0" lvl="1" algn="just">
              <a:spcBef>
                <a:spcPts val="400"/>
              </a:spcBef>
              <a:spcAft>
                <a:spcPts val="400"/>
              </a:spcAft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Semblanza</a:t>
            </a:r>
          </a:p>
          <a:p>
            <a:pPr marL="895350" lvl="1" indent="-180975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Prof. Dr. Marcelino Rusculleda Batlle (1914-1989). </a:t>
            </a:r>
            <a:r>
              <a:rPr lang="es-ES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Rusculleda M M</a:t>
            </a:r>
            <a:r>
              <a:rPr lang="es-ES" sz="11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1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algn="just">
              <a:spcBef>
                <a:spcPts val="400"/>
              </a:spcBef>
              <a:spcAft>
                <a:spcPts val="400"/>
              </a:spcAft>
            </a:pPr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Guias para </a:t>
            </a:r>
            <a:r>
              <a:rPr lang="en-US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</a:t>
            </a:r>
          </a:p>
          <a:p>
            <a:pPr marL="0" lvl="1" algn="just"/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85825" lvl="4" indent="-1714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Filiación Institucional en publicaciones académicas y/o </a:t>
            </a: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científicas</a:t>
            </a:r>
            <a:r>
              <a:rPr lang="es-ES" sz="9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Institutional Affiliations in academic and / or scientific </a:t>
            </a:r>
            <a:r>
              <a:rPr lang="en-US" sz="9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publications.</a:t>
            </a:r>
            <a:r>
              <a:rPr lang="es-ES" sz="9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Guidotti M et al. </a:t>
            </a:r>
            <a:r>
              <a:rPr lang="en-US" sz="11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en-US" sz="11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algn="just"/>
            <a:endParaRPr 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Tesis Doctoral</a:t>
            </a:r>
          </a:p>
          <a:p>
            <a:pPr marL="895350" lvl="3" indent="-1714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Utilidad de las imágenes de resonancia magnética multiparamétrica en el diagnóstico del cáncer de próstata.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Uriburu Pizarro FNA.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0" lvl="1"/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</a:t>
            </a:r>
          </a:p>
          <a:p>
            <a:pPr marL="0" lvl="1"/>
            <a:endParaRPr 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/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300000"/>
              </a:lnSpc>
            </a:pPr>
            <a:endParaRPr lang="es-E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50" lvl="1"/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093315" y="9161076"/>
            <a:ext cx="127649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/>
              <a:t>ISSN 2545-8302</a:t>
            </a:r>
            <a:endParaRPr lang="es-AR" sz="1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-785" y="40228"/>
            <a:ext cx="475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 flipH="1">
            <a:off x="5044439" y="0"/>
            <a:ext cx="1765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ISSN: 2545-8302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838700" y="228600"/>
            <a:ext cx="162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194300" y="1811778"/>
            <a:ext cx="179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b="1" dirty="0">
                <a:solidFill>
                  <a:schemeClr val="bg1"/>
                </a:solidFill>
              </a:rPr>
              <a:t>Año 2021 Vol. 6 Nº 2</a:t>
            </a:r>
          </a:p>
          <a:p>
            <a:r>
              <a:rPr lang="es-ES" sz="1200" b="1" dirty="0">
                <a:solidFill>
                  <a:schemeClr val="bg1"/>
                </a:solidFill>
              </a:rPr>
              <a:t>Córdoba, Argentina</a:t>
            </a:r>
            <a:endParaRPr lang="es-AR" sz="12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663441" y="1887978"/>
            <a:ext cx="2291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Año 2021 Vol. 6 N.º 2 Abril-Junio</a:t>
            </a:r>
          </a:p>
          <a:p>
            <a:r>
              <a:rPr lang="es-ES" sz="1200" b="1" dirty="0">
                <a:solidFill>
                  <a:schemeClr val="bg1"/>
                </a:solidFill>
              </a:rPr>
              <a:t>Córdoba, Argentina</a:t>
            </a:r>
            <a:endParaRPr lang="es-AR" sz="12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621D76-A5D1-41DD-B8DE-9DCC4BBC8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" y="1"/>
            <a:ext cx="6839698" cy="20607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C0C530-F359-4B56-B215-8A7ADAEA4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54" y="332914"/>
            <a:ext cx="5438103" cy="122959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ED3AD5F1-686E-4D78-ADFB-83BECE5DDE43}"/>
              </a:ext>
            </a:extLst>
          </p:cNvPr>
          <p:cNvSpPr/>
          <p:nvPr/>
        </p:nvSpPr>
        <p:spPr>
          <a:xfrm>
            <a:off x="5295900" y="32987"/>
            <a:ext cx="1374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 ISSN 2545-8302</a:t>
            </a:r>
            <a:endParaRPr lang="es-AR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A13CC11-87B3-42F4-AB9B-44C4E6B26219}"/>
              </a:ext>
            </a:extLst>
          </p:cNvPr>
          <p:cNvSpPr txBox="1"/>
          <p:nvPr/>
        </p:nvSpPr>
        <p:spPr>
          <a:xfrm>
            <a:off x="4087890" y="1565742"/>
            <a:ext cx="2857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   Año 2021 Vol. 6 N.º 3 Julio- Septiembre</a:t>
            </a:r>
          </a:p>
          <a:p>
            <a:r>
              <a:rPr lang="es-ES" sz="1200" b="1" dirty="0">
                <a:solidFill>
                  <a:schemeClr val="bg1"/>
                </a:solidFill>
              </a:rPr>
              <a:t>     Córdoba, Argentina.</a:t>
            </a:r>
            <a:endParaRPr lang="es-A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58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7201</TotalTime>
  <Words>112</Words>
  <Application>Microsoft Office PowerPoint</Application>
  <PresentationFormat>A4 (210 x 297 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282</cp:revision>
  <cp:lastPrinted>2019-09-19T18:11:13Z</cp:lastPrinted>
  <dcterms:created xsi:type="dcterms:W3CDTF">2017-12-14T23:14:33Z</dcterms:created>
  <dcterms:modified xsi:type="dcterms:W3CDTF">2021-06-29T20:16:55Z</dcterms:modified>
</cp:coreProperties>
</file>