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97675" cy="9928225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2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134" y="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597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308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669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673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9732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876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29/3/2021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376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29/3/2021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635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29/3/2021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472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492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CA7B-BC2C-4D8C-ADA2-920BE1557ABE}" type="datetimeFigureOut">
              <a:rPr lang="es-AR" smtClean="0"/>
              <a:pPr/>
              <a:t>29/3/2021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046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CA7B-BC2C-4D8C-ADA2-920BE1557ABE}" type="datetimeFigureOut">
              <a:rPr lang="es-AR" smtClean="0"/>
              <a:pPr/>
              <a:t>29/3/2021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12A4C-F340-40B2-96CD-C869CD44DFF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45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6851"/>
          <a:stretch/>
        </p:blipFill>
        <p:spPr>
          <a:xfrm>
            <a:off x="-786" y="8784052"/>
            <a:ext cx="6858785" cy="112194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5295900" y="1659378"/>
            <a:ext cx="1543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>
              <a:solidFill>
                <a:schemeClr val="bg1"/>
              </a:solidFill>
            </a:endParaRPr>
          </a:p>
          <a:p>
            <a:r>
              <a:rPr lang="es-ES" sz="1200" b="1" dirty="0">
                <a:solidFill>
                  <a:schemeClr val="bg1"/>
                </a:solidFill>
              </a:rPr>
              <a:t>Año 2019 Vol. 4 Nº 3</a:t>
            </a:r>
          </a:p>
          <a:p>
            <a:r>
              <a:rPr lang="es-ES" sz="1200" b="1" dirty="0">
                <a:solidFill>
                  <a:schemeClr val="bg1"/>
                </a:solidFill>
              </a:rPr>
              <a:t>Córdoba, Argentina</a:t>
            </a:r>
            <a:endParaRPr lang="es-AR" sz="1200" b="1" dirty="0">
              <a:solidFill>
                <a:schemeClr val="bg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56841" y="9710887"/>
            <a:ext cx="4877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/>
              <a:t>     *Imagen: Amanecer en Villa de Tulumba. Córdoba, Argentina.</a:t>
            </a:r>
            <a:endParaRPr lang="es-AR" sz="1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-37616" y="2169230"/>
            <a:ext cx="6724651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Editorial </a:t>
            </a:r>
          </a:p>
          <a:p>
            <a:pPr marL="885600" indent="-1728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La importancia del resumen en un artículo científico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900" i="1" dirty="0"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s-ES" sz="9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importance</a:t>
            </a:r>
            <a:r>
              <a:rPr lang="es-ES" sz="900" i="1" dirty="0">
                <a:latin typeface="Arial" panose="020B0604020202020204" pitchFamily="34" charset="0"/>
                <a:ea typeface="Times New Roman" panose="02020603050405020304" pitchFamily="18" charset="0"/>
              </a:rPr>
              <a:t> of </a:t>
            </a:r>
            <a:r>
              <a:rPr lang="es-ES" sz="9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abstract</a:t>
            </a:r>
            <a:r>
              <a:rPr lang="es-ES" sz="900" i="1" dirty="0">
                <a:latin typeface="Arial" panose="020B0604020202020204" pitchFamily="34" charset="0"/>
                <a:ea typeface="Times New Roman" panose="02020603050405020304" pitchFamily="18" charset="0"/>
              </a:rPr>
              <a:t> in a </a:t>
            </a:r>
            <a:r>
              <a:rPr lang="es-ES" sz="9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scientific</a:t>
            </a:r>
            <a:r>
              <a:rPr lang="es-ES" sz="9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article</a:t>
            </a:r>
            <a:r>
              <a:rPr lang="es-ES" sz="900" i="1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Martin S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Conferencia</a:t>
            </a:r>
          </a:p>
          <a:p>
            <a:pPr marL="885600" indent="-1728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reto de investigar con pertinencia y calidad en la universidad. </a:t>
            </a:r>
            <a:r>
              <a:rPr lang="es-ES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s-ES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</a:t>
            </a:r>
            <a:r>
              <a:rPr lang="es-ES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s-ES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researching</a:t>
            </a:r>
            <a:r>
              <a:rPr lang="es-ES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es-ES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relevance</a:t>
            </a:r>
            <a:r>
              <a:rPr lang="es-ES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s-ES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</a:t>
            </a:r>
            <a:r>
              <a:rPr lang="es-ES" sz="9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the </a:t>
            </a:r>
            <a:r>
              <a:rPr lang="es-ES" sz="9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es-ES" sz="1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Bonetti O C.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Artículo Original</a:t>
            </a:r>
          </a:p>
          <a:p>
            <a:pPr marL="895350" lvl="2" indent="-180975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Genotoxicidad de la acrilamida y la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glicidamida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E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Allium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cepa.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Genotoxicity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acrylamide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glycidamide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Allium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cepa.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Lerda D.</a:t>
            </a:r>
          </a:p>
          <a:p>
            <a:pPr marL="895350" lvl="2" indent="-180975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Resistencia a la compresión de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biodentine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: mezcla manual vs. Mecánica.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Compresive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strength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biodentine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vs. manual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mix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Molina G P et al.</a:t>
            </a:r>
          </a:p>
          <a:p>
            <a:pPr marL="895350" lvl="1" indent="-18097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Aspectos clínicos y factores asociados a compromiso renal en pacientes pediátricos con púrpura de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Schönlein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Henoch.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renal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involvement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pediatrics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Schönlein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Henoch purpura.</a:t>
            </a:r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Luna Matheu F et al.</a:t>
            </a:r>
          </a:p>
          <a:p>
            <a:pPr marL="895350" lvl="1" indent="-18097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Primer registro de </a:t>
            </a:r>
            <a:r>
              <a:rPr lang="es-E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Meriana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sanguinea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dirty="0" err="1">
                <a:latin typeface="Arial" panose="020B0604020202020204" pitchFamily="34" charset="0"/>
                <a:cs typeface="Arial" panose="020B0604020202020204" pitchFamily="34" charset="0"/>
              </a:rPr>
              <a:t>Wurdack</a:t>
            </a: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 para la provincia de Tungurahua, Ecuador.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Meriana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sanguinea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Wurdack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province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of Tungurahua, Ecuador.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Romo Rojas M G.</a:t>
            </a:r>
          </a:p>
          <a:p>
            <a:pPr marL="0" lvl="1">
              <a:spcBef>
                <a:spcPts val="400"/>
              </a:spcBef>
              <a:spcAft>
                <a:spcPts val="400"/>
              </a:spcAft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Artículo de Revisión</a:t>
            </a:r>
          </a:p>
          <a:p>
            <a:pPr marL="895350" lvl="2" indent="-18097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Compromiso cardiovascular y trombótico en COVID-19. Implicancias clínicas y terapéuticas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Cardiovascular and thrombotic compromiso in COVID 19. Involvement in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therapeutic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es-ES" sz="9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Barcudi R et al.                                </a:t>
            </a:r>
          </a:p>
          <a:p>
            <a:pPr marL="0" lvl="1">
              <a:spcBef>
                <a:spcPts val="400"/>
              </a:spcBef>
              <a:spcAft>
                <a:spcPts val="400"/>
              </a:spcAft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Caso Clínico</a:t>
            </a:r>
          </a:p>
          <a:p>
            <a:pPr marL="895350" lvl="1" indent="-18097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Manifestación mucocutánea de toxicidad por dosis bajas de metotrexato, a propósito de un caso. </a:t>
            </a:r>
            <a:r>
              <a:rPr lang="es-E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Mucocutaneous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manifestation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metotrexate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s-E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of a case. </a:t>
            </a:r>
            <a:r>
              <a:rPr lang="es-E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Gallmann</a:t>
            </a:r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A et al.</a:t>
            </a:r>
          </a:p>
          <a:p>
            <a:pPr marL="0" lvl="1">
              <a:spcBef>
                <a:spcPts val="400"/>
              </a:spcBef>
              <a:spcAft>
                <a:spcPts val="400"/>
              </a:spcAft>
            </a:pPr>
            <a:r>
              <a:rPr lang="es-ES" sz="1100" b="1" dirty="0">
                <a:latin typeface="Arial" panose="020B0604020202020204" pitchFamily="34" charset="0"/>
                <a:cs typeface="Arial" panose="020B0604020202020204" pitchFamily="34" charset="0"/>
              </a:rPr>
              <a:t>Semblanza</a:t>
            </a:r>
          </a:p>
          <a:p>
            <a:pPr marL="895350" lvl="1" indent="-180975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Padre César Azúa </a:t>
            </a:r>
            <a:r>
              <a:rPr lang="es-ES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sj</a:t>
            </a:r>
            <a:r>
              <a:rPr lang="es-ES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(1918-1992). </a:t>
            </a:r>
            <a:r>
              <a:rPr lang="es-ES" sz="1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Gatti C E.</a:t>
            </a:r>
            <a:r>
              <a:rPr lang="es-ES" sz="11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lvl="1"/>
            <a:endParaRPr lang="en-US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300000"/>
              </a:lnSpc>
            </a:pPr>
            <a:endParaRPr lang="es-E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50" lvl="1"/>
            <a:r>
              <a:rPr lang="es-ES" sz="11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</a:t>
            </a:r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093315" y="9161076"/>
            <a:ext cx="1276496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200" dirty="0"/>
              <a:t>ISSN 2545-8302</a:t>
            </a:r>
            <a:endParaRPr lang="es-AR" sz="1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-785" y="40228"/>
            <a:ext cx="475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 flipH="1">
            <a:off x="5044439" y="0"/>
            <a:ext cx="1765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ISSN: 2545-8302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838700" y="228600"/>
            <a:ext cx="1628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194300" y="1811778"/>
            <a:ext cx="1797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200" b="1" dirty="0">
              <a:solidFill>
                <a:schemeClr val="bg1"/>
              </a:solidFill>
            </a:endParaRPr>
          </a:p>
          <a:p>
            <a:r>
              <a:rPr lang="es-ES" sz="1200" b="1" dirty="0">
                <a:solidFill>
                  <a:schemeClr val="bg1"/>
                </a:solidFill>
              </a:rPr>
              <a:t>Año 2021 Vol. 6 Nº 2</a:t>
            </a:r>
          </a:p>
          <a:p>
            <a:r>
              <a:rPr lang="es-ES" sz="1200" b="1" dirty="0">
                <a:solidFill>
                  <a:schemeClr val="bg1"/>
                </a:solidFill>
              </a:rPr>
              <a:t>Córdoba, Argentina</a:t>
            </a:r>
            <a:endParaRPr lang="es-AR" sz="1200" b="1" dirty="0">
              <a:solidFill>
                <a:schemeClr val="bg1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 flipH="1">
            <a:off x="5044439" y="0"/>
            <a:ext cx="17945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      ISSN: 2545-8302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48"/>
            <a:ext cx="6857999" cy="229193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98" y="433713"/>
            <a:ext cx="5438103" cy="1280271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5295900" y="32985"/>
            <a:ext cx="13740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prstClr val="black"/>
                </a:solidFill>
              </a:rPr>
              <a:t> </a:t>
            </a:r>
            <a:r>
              <a:rPr lang="es-ES" sz="1400" dirty="0">
                <a:solidFill>
                  <a:schemeClr val="bg1"/>
                </a:solidFill>
              </a:rPr>
              <a:t>ISSN 2545-8302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4663441" y="1887978"/>
            <a:ext cx="2291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Año 2021 Vol. 6 N.º 2 Abril-Junio</a:t>
            </a:r>
          </a:p>
          <a:p>
            <a:r>
              <a:rPr lang="es-ES" sz="1200" b="1" dirty="0">
                <a:solidFill>
                  <a:schemeClr val="bg1"/>
                </a:solidFill>
              </a:rPr>
              <a:t>Córdoba, Argentina</a:t>
            </a:r>
            <a:endParaRPr lang="es-AR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580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6906</TotalTime>
  <Words>325</Words>
  <Application>Microsoft Office PowerPoint</Application>
  <PresentationFormat>A4 (210 x 297 mm)</PresentationFormat>
  <Paragraphs>34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265</cp:revision>
  <cp:lastPrinted>2019-09-19T18:11:13Z</cp:lastPrinted>
  <dcterms:created xsi:type="dcterms:W3CDTF">2017-12-14T23:14:33Z</dcterms:created>
  <dcterms:modified xsi:type="dcterms:W3CDTF">2021-03-29T20:21:52Z</dcterms:modified>
</cp:coreProperties>
</file>