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8225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2" clrIdx="0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2262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597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308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669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673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732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876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376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635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472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492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046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CA7B-BC2C-4D8C-ADA2-920BE1557ABE}" type="datetimeFigureOut">
              <a:rPr lang="es-AR" smtClean="0"/>
              <a:pPr/>
              <a:t>9/12/2020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45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t="6851"/>
          <a:stretch/>
        </p:blipFill>
        <p:spPr>
          <a:xfrm>
            <a:off x="-9039" y="8778240"/>
            <a:ext cx="6884045" cy="1121948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2571750" y="9732549"/>
            <a:ext cx="42822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900" dirty="0"/>
              <a:t> *Imagen: Antiguo Campanario Iglesia de San Pedro Viejo-Tulumba Córdoba, Argentina.</a:t>
            </a:r>
            <a:endParaRPr lang="es-AR" sz="9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54522" y="2036264"/>
            <a:ext cx="6574877" cy="8121134"/>
          </a:xfrm>
          <a:prstGeom prst="rect">
            <a:avLst/>
          </a:prstGeom>
          <a:noFill/>
        </p:spPr>
        <p:txBody>
          <a:bodyPr wrap="square" lIns="72000" rtlCol="0">
            <a:spAutoFit/>
          </a:bodyPr>
          <a:lstStyle/>
          <a:p>
            <a:pPr>
              <a:lnSpc>
                <a:spcPct val="107000"/>
              </a:lnSpc>
            </a:pPr>
            <a:endParaRPr lang="es-AR" sz="11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s-AR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Editorial</a:t>
            </a:r>
          </a:p>
          <a:p>
            <a:pPr>
              <a:lnSpc>
                <a:spcPct val="107000"/>
              </a:lnSpc>
            </a:pPr>
            <a:endParaRPr lang="es-AR" sz="11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5850" lvl="2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AR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Impacto de la industria farmacéutica en la investigación</a:t>
            </a:r>
            <a:r>
              <a:rPr lang="es-ES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Impact of the pharmaceutical industry on research.</a:t>
            </a:r>
            <a:r>
              <a:rPr lang="es-AR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AR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Giraudo F J . </a:t>
            </a:r>
          </a:p>
          <a:p>
            <a:pPr>
              <a:lnSpc>
                <a:spcPct val="107000"/>
              </a:lnSpc>
            </a:pPr>
            <a:r>
              <a:rPr lang="es-AR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Conferencia</a:t>
            </a:r>
            <a:endParaRPr lang="es-AR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4800" lvl="2" indent="-2304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nuevo escenario al final de una carrera de posgrado.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new scenario at the end of a graduate degree.</a:t>
            </a:r>
            <a:r>
              <a:rPr lang="es-ES" sz="9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Majul E A.</a:t>
            </a:r>
            <a:endParaRPr lang="en-US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AR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Artículo Original</a:t>
            </a:r>
          </a:p>
          <a:p>
            <a:endParaRPr lang="es-AR" sz="1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Riesgo de fracturas en pacientes con enfermedades reumáticas en tratamiento con corticoides orales crónicos.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Risk of fractures in patients with rheumatic diseases in treatment with chronic oral corticosteroids. 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Cordoba M C.  </a:t>
            </a:r>
            <a:r>
              <a:rPr lang="es-E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 al.</a:t>
            </a: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Efecto de selladores endodónticos sobre el pH del medio al cual son inmersos.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 of endodontic sealers on pH of the medium in which they are immersed. 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Rourera C I et al.</a:t>
            </a:r>
          </a:p>
          <a:p>
            <a:pPr lvl="2">
              <a:tabLst>
                <a:tab pos="1371600" algn="l"/>
              </a:tabLst>
            </a:pPr>
            <a:endParaRPr lang="en-US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1371600" algn="l"/>
              </a:tabLst>
            </a:pPr>
            <a:r>
              <a:rPr lang="es-E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Articulo de Revisión </a:t>
            </a:r>
          </a:p>
          <a:p>
            <a:pPr>
              <a:tabLst>
                <a:tab pos="1371600" algn="l"/>
              </a:tabLst>
            </a:pPr>
            <a:endParaRPr lang="es-ES" sz="11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Sars-cov-2 y sus efectos en el primer trimestre en Argentina. 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Sars-cov-2 and its effects in the first quarter in Argentina. 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Terán T</a:t>
            </a:r>
            <a:r>
              <a:rPr lang="es-E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et al.</a:t>
            </a:r>
            <a:endParaRPr lang="es-ES" sz="11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Caracterización de la Política de Proyección Social de la Universidad Católica de Córdoba (UCC) para evaluar el impacto formativo en los graduados. 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Characterization of the Social Projection Policy of the Catholic University of Córdoba (UCC) to evaluate the educational impact. 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Giraudo F J.</a:t>
            </a:r>
          </a:p>
          <a:p>
            <a:pPr marL="1143000" lvl="2" indent="-228600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inteligencia artificial en la educación médica y la predicción en salud.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Artificial intelligence in medical education and health prediction. 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Joison A N. et al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US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Caso Clínico</a:t>
            </a:r>
          </a:p>
          <a:p>
            <a:pPr>
              <a:lnSpc>
                <a:spcPct val="107000"/>
              </a:lnSpc>
            </a:pPr>
            <a:endParaRPr lang="en-US" sz="11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5850" lvl="2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Elastolisis de la dermis media: reporte de un caso </a:t>
            </a: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Mid-dermal elastolysis: report of a case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          Bruno Gil E. et al.   </a:t>
            </a: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Semblanza </a:t>
            </a:r>
          </a:p>
          <a:p>
            <a:pPr marL="1085850" lvl="2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E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Prof. Dr. Emilio Noguera. </a:t>
            </a:r>
            <a:r>
              <a:rPr lang="es-E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Caruso J H.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lvl="2">
              <a:lnSpc>
                <a:spcPct val="107000"/>
              </a:lnSpc>
            </a:pP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Guias para autores</a:t>
            </a:r>
          </a:p>
          <a:p>
            <a:pPr>
              <a:lnSpc>
                <a:spcPct val="107000"/>
              </a:lnSpc>
            </a:pPr>
            <a:endParaRPr lang="en-US" sz="11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5850" lvl="2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Revistas depredadoras. </a:t>
            </a:r>
            <a:r>
              <a:rPr lang="en-US" sz="9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Predictive magazines. </a:t>
            </a:r>
            <a:r>
              <a:rPr lang="en-US" sz="11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Martín S G.      </a:t>
            </a:r>
            <a:endParaRPr lang="en-US" sz="1100" b="1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endParaRPr lang="es-ES" sz="11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07000"/>
              </a:lnSpc>
            </a:pPr>
            <a:endParaRPr lang="en-US" sz="1100" b="1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</a:t>
            </a: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</a:t>
            </a:r>
          </a:p>
          <a:p>
            <a:pPr>
              <a:lnSpc>
                <a:spcPct val="107000"/>
              </a:lnSpc>
            </a:pPr>
            <a:r>
              <a:rPr 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</a:t>
            </a:r>
            <a:endParaRPr lang="es-AR" sz="11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55588"/>
            <a:endParaRPr lang="es-AR" sz="11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12788" lvl="1"/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lvl="1" indent="-263525">
              <a:buFont typeface="Arial" panose="020B0604020202020204" pitchFamily="34" charset="0"/>
              <a:buChar char="•"/>
            </a:pPr>
            <a:endParaRPr lang="es-ES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</a:t>
            </a:r>
          </a:p>
          <a:p>
            <a:endParaRPr lang="es-E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044440" y="9054822"/>
            <a:ext cx="127635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200" dirty="0"/>
              <a:t>ISSN 2545-8302</a:t>
            </a:r>
            <a:endParaRPr lang="es-AR" sz="1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4838700" y="228600"/>
            <a:ext cx="162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9" name="CuadroTexto 8"/>
          <p:cNvSpPr txBox="1"/>
          <p:nvPr/>
        </p:nvSpPr>
        <p:spPr>
          <a:xfrm>
            <a:off x="3891064" y="1447800"/>
            <a:ext cx="2857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200" b="1" dirty="0">
              <a:solidFill>
                <a:schemeClr val="bg1"/>
              </a:solidFill>
            </a:endParaRPr>
          </a:p>
          <a:p>
            <a:r>
              <a:rPr lang="es-ES" sz="1200" b="1" dirty="0">
                <a:solidFill>
                  <a:schemeClr val="bg1"/>
                </a:solidFill>
              </a:rPr>
              <a:t>Año 2020 Vol. 5 N.º 4 Octubre- Diciembre</a:t>
            </a:r>
          </a:p>
          <a:p>
            <a:r>
              <a:rPr lang="es-ES" sz="1200" b="1" dirty="0">
                <a:solidFill>
                  <a:schemeClr val="bg1"/>
                </a:solidFill>
              </a:rPr>
              <a:t>Córdoba, Argentina.</a:t>
            </a:r>
            <a:endParaRPr lang="es-AR" sz="1200" b="1" dirty="0">
              <a:solidFill>
                <a:schemeClr val="bg1"/>
              </a:solidFill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C4CB50D8-963F-492B-8941-F0B302125E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79" y="-171450"/>
            <a:ext cx="6896735" cy="2161138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5838F24F-11C7-40BB-BBDC-FD7E0B712661}"/>
              </a:ext>
            </a:extLst>
          </p:cNvPr>
          <p:cNvSpPr/>
          <p:nvPr/>
        </p:nvSpPr>
        <p:spPr>
          <a:xfrm flipH="1">
            <a:off x="5175339" y="-70300"/>
            <a:ext cx="16281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      ISSN 2545-8302</a:t>
            </a:r>
          </a:p>
        </p:txBody>
      </p:sp>
      <p:pic>
        <p:nvPicPr>
          <p:cNvPr id="18" name="Imagen 17" descr="C:\Users\Docente\Downloads\Revista Methodo Logo 2019.JPG">
            <a:extLst>
              <a:ext uri="{FF2B5EF4-FFF2-40B4-BE49-F238E27FC236}">
                <a16:creationId xmlns:a16="http://schemas.microsoft.com/office/drawing/2014/main" id="{012FC64B-2871-484B-B95F-80EE901D666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412231"/>
            <a:ext cx="5477228" cy="1144654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C6DE4681-8131-4848-849E-D575C84BC1BB}"/>
              </a:ext>
            </a:extLst>
          </p:cNvPr>
          <p:cNvSpPr txBox="1"/>
          <p:nvPr/>
        </p:nvSpPr>
        <p:spPr>
          <a:xfrm>
            <a:off x="4087890" y="1565742"/>
            <a:ext cx="28578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chemeClr val="bg1"/>
                </a:solidFill>
              </a:rPr>
              <a:t>          Año 2021 Vol. 6 N.º 1 Enero </a:t>
            </a:r>
            <a:r>
              <a:rPr lang="es-ES" sz="1200" dirty="0">
                <a:solidFill>
                  <a:schemeClr val="bg1"/>
                </a:solidFill>
              </a:rPr>
              <a:t>-</a:t>
            </a:r>
            <a:r>
              <a:rPr lang="es-ES" sz="1200" b="1" dirty="0">
                <a:solidFill>
                  <a:schemeClr val="bg1"/>
                </a:solidFill>
              </a:rPr>
              <a:t> Marzo</a:t>
            </a:r>
          </a:p>
          <a:p>
            <a:r>
              <a:rPr lang="es-ES" sz="1200" b="1" dirty="0">
                <a:solidFill>
                  <a:schemeClr val="bg1"/>
                </a:solidFill>
              </a:rPr>
              <a:t>          Córdoba, Argentina.</a:t>
            </a:r>
            <a:endParaRPr lang="es-AR" sz="1200" b="1" dirty="0">
              <a:solidFill>
                <a:schemeClr val="bg1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F477841-3F66-4094-8AD5-EFBF6353EA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23" y="-70300"/>
            <a:ext cx="1374028" cy="1365701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7AA82489-1D56-4503-AAC9-EE38537E3356}"/>
              </a:ext>
            </a:extLst>
          </p:cNvPr>
          <p:cNvSpPr txBox="1"/>
          <p:nvPr/>
        </p:nvSpPr>
        <p:spPr>
          <a:xfrm rot="18923616">
            <a:off x="-112534" y="615954"/>
            <a:ext cx="895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Indizada:</a:t>
            </a:r>
            <a:endParaRPr lang="en-US" sz="1200" dirty="0"/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B770C3ED-B50B-478A-8644-B12DB7E206D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9346" t="27298" r="3167" b="-6993"/>
          <a:stretch/>
        </p:blipFill>
        <p:spPr>
          <a:xfrm rot="18923616">
            <a:off x="237729" y="707336"/>
            <a:ext cx="1482045" cy="30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358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8966</TotalTime>
  <Words>348</Words>
  <Application>Microsoft Office PowerPoint</Application>
  <PresentationFormat>A4 (210 x 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395</cp:revision>
  <cp:lastPrinted>2019-12-23T12:15:44Z</cp:lastPrinted>
  <dcterms:created xsi:type="dcterms:W3CDTF">2017-12-14T23:14:33Z</dcterms:created>
  <dcterms:modified xsi:type="dcterms:W3CDTF">2020-12-09T20:30:44Z</dcterms:modified>
</cp:coreProperties>
</file>