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98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536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59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308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669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673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732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876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376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635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47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492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04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CA7B-BC2C-4D8C-ADA2-920BE1557ABE}" type="datetimeFigureOut">
              <a:rPr lang="es-AR" smtClean="0"/>
              <a:pPr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45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t="6851"/>
          <a:stretch/>
        </p:blipFill>
        <p:spPr>
          <a:xfrm>
            <a:off x="-31750" y="8778240"/>
            <a:ext cx="6858000" cy="112194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387975" y="1659378"/>
            <a:ext cx="142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Año 2018 Vol 3 Nº4</a:t>
            </a:r>
          </a:p>
          <a:p>
            <a:r>
              <a:rPr lang="es-ES" sz="1200" b="1" dirty="0" smtClean="0">
                <a:solidFill>
                  <a:schemeClr val="bg1"/>
                </a:solidFill>
              </a:rPr>
              <a:t>Córdoba, Argentina</a:t>
            </a:r>
            <a:endParaRPr lang="es-AR" sz="1200" b="1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962150" y="9732549"/>
            <a:ext cx="487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00" dirty="0" smtClean="0"/>
              <a:t>*Imagen: Valle de </a:t>
            </a:r>
            <a:r>
              <a:rPr lang="es-ES" sz="1000" dirty="0"/>
              <a:t>T</a:t>
            </a:r>
            <a:r>
              <a:rPr lang="es-ES" sz="1000" dirty="0" smtClean="0"/>
              <a:t>raslasierra Córdoba , Argentina</a:t>
            </a:r>
            <a:endParaRPr lang="es-AR" sz="1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8575" y="2020907"/>
            <a:ext cx="6829425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Editorial </a:t>
            </a:r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-266700">
              <a:buFont typeface="Arial" pitchFamily="34" charset="0"/>
              <a:buChar char="•"/>
            </a:pP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 investigación en la Universidad Católica de Córdoba . Un compromiso presente con futuro promisorio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at Universidad Católica de Córdoba. A present commitment with a promising future.</a:t>
            </a:r>
          </a:p>
          <a:p>
            <a:pPr marL="449263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Mingo AD.</a:t>
            </a:r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/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Artículo Original</a:t>
            </a:r>
          </a:p>
          <a:p>
            <a:endParaRPr lang="es-E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2" indent="-266700">
              <a:buFont typeface="Arial" pitchFamily="34" charset="0"/>
              <a:buChar char="•"/>
            </a:pP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Índice neutrófilo /linfocito y plaquetas /linfocito como marcador en la hipoacusia súbita.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Neutrophil/Lymphocyte and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Platelet/Lymphocyte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ratio marker in Sudden Hearing Loss.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Sifuentes D et al.</a:t>
            </a:r>
            <a:endParaRPr lang="es-A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2"/>
            <a:endParaRPr lang="es-A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2" indent="-266700">
              <a:buFont typeface="Arial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Dolor y complicaciones posquirúrgicas en histerorrafia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intra vs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extrabdominal en operación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cesárea.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Pain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and post-surgical complications of intra vs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extrabdominal hysterography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 cesarean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49263" lvl="2"/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Alesso NJ </a:t>
            </a:r>
            <a:r>
              <a:rPr lang="es-AR" sz="1100" i="1" dirty="0"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es-A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2"/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2" indent="-266700">
              <a:buFont typeface="Arial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Maduración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pulmonar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etal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efectos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sobre la morbilidad respiratoria en prematuros tardíos.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Fetal Pulmonary Maturation: Effects on respiratory morbidity in late preterm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infants.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Torres L et al.</a:t>
            </a:r>
            <a:endParaRPr lang="es-E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endParaRPr lang="es-AR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s-A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Bioestadística y </a:t>
            </a: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A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etodología </a:t>
            </a: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A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plicada </a:t>
            </a:r>
          </a:p>
          <a:p>
            <a:pPr marL="0" lvl="1"/>
            <a:endParaRPr lang="es-A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2" indent="-263525"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Asociación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urticaria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rónica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cándida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Association between c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hronic urticaria and candida.</a:t>
            </a:r>
          </a:p>
          <a:p>
            <a:pPr marL="449263" lvl="2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Alegre </a:t>
            </a:r>
            <a:r>
              <a:rPr lang="es-ES" sz="1100" i="1" dirty="0">
                <a:latin typeface="Arial" panose="020B0604020202020204" pitchFamily="34" charset="0"/>
                <a:cs typeface="Arial" panose="020B0604020202020204" pitchFamily="34" charset="0"/>
              </a:rPr>
              <a:t>G et al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Caso Clínico</a:t>
            </a:r>
          </a:p>
          <a:p>
            <a:endParaRPr lang="es-E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Hipertiroidismo secundario a adenoma hipofisario productor de TSH. reporte de un caso.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Secondary hyperthyroidism due to TSH-secreting adenoma. case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report.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Checa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AV et al.</a:t>
            </a:r>
          </a:p>
          <a:p>
            <a:pPr marL="449263" lvl="1"/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Encefalopatía epiléptica de inicio temprano,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pdch19.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Epileptic encephalopathy of early start,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pdch19.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Vaudagna MP et al.</a:t>
            </a:r>
          </a:p>
          <a:p>
            <a:pPr marL="712788" lvl="1" indent="-263525">
              <a:buFont typeface="Arial" panose="020B0604020202020204" pitchFamily="34" charset="0"/>
              <a:buChar char="•"/>
            </a:pPr>
            <a:endParaRPr lang="en-U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Tesis Doctorales</a:t>
            </a:r>
          </a:p>
          <a:p>
            <a:pPr marL="0" lvl="1"/>
            <a:endParaRPr lang="en-US" sz="11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Evolución de la diabetes mellitus tipo 2 en pacientes obesos mórbidos después del by pass gástrico.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Andino S.</a:t>
            </a:r>
          </a:p>
          <a:p>
            <a:pPr marL="712788" lvl="1" indent="-263525">
              <a:buFont typeface="Arial" panose="020B0604020202020204" pitchFamily="34" charset="0"/>
              <a:buChar char="•"/>
            </a:pPr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lvl="1"/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Carta del Editor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36000" lvl="1"/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Consejo de publicación de la revista .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Lozano A et al.</a:t>
            </a:r>
            <a:endParaRPr lang="es-E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endParaRPr lang="es-E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endParaRPr lang="es-E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044440" y="9054822"/>
            <a:ext cx="127635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ISSN: 2545-8302</a:t>
            </a:r>
            <a:endParaRPr lang="es-AR" sz="1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-785" y="40228"/>
            <a:ext cx="475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416550" y="-85688"/>
            <a:ext cx="142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ISSN: 2545-8302</a:t>
            </a:r>
            <a:endParaRPr lang="es-AR" sz="140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687"/>
            <a:ext cx="6887360" cy="2359129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450057"/>
            <a:ext cx="5634990" cy="115721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ISSN: 2545-8302</a:t>
            </a:r>
          </a:p>
        </p:txBody>
      </p:sp>
      <p:sp>
        <p:nvSpPr>
          <p:cNvPr id="7" name="Rectángulo 6"/>
          <p:cNvSpPr/>
          <p:nvPr/>
        </p:nvSpPr>
        <p:spPr>
          <a:xfrm flipV="1">
            <a:off x="1714500" y="5183833"/>
            <a:ext cx="1816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1200" b="1" dirty="0" smtClean="0">
                <a:solidFill>
                  <a:prstClr val="white"/>
                </a:solidFill>
              </a:rPr>
              <a:t>Año</a:t>
            </a:r>
            <a:endParaRPr lang="es-AR" sz="1200" b="1" dirty="0">
              <a:solidFill>
                <a:prstClr val="white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257800" y="1811778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Año 2019 Vol. 4 Nº1</a:t>
            </a:r>
          </a:p>
          <a:p>
            <a:r>
              <a:rPr lang="es-ES" sz="1200" b="1" dirty="0" smtClean="0">
                <a:solidFill>
                  <a:schemeClr val="bg1"/>
                </a:solidFill>
              </a:rPr>
              <a:t>Córdoba, Argentina</a:t>
            </a:r>
            <a:endParaRPr lang="es-A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3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4186</TotalTime>
  <Words>280</Words>
  <Application>Microsoft Office PowerPoint</Application>
  <PresentationFormat>A4 (210 x 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</dc:creator>
  <cp:lastModifiedBy>OPERADOR</cp:lastModifiedBy>
  <cp:revision>159</cp:revision>
  <cp:lastPrinted>2018-12-20T18:56:39Z</cp:lastPrinted>
  <dcterms:created xsi:type="dcterms:W3CDTF">2017-12-14T23:14:33Z</dcterms:created>
  <dcterms:modified xsi:type="dcterms:W3CDTF">2019-03-28T16:48:51Z</dcterms:modified>
</cp:coreProperties>
</file>